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  <p:embeddedFont>
      <p:font typeface="Arial Black"/>
      <p:regular r:id="rId48"/>
    </p:embeddedFont>
    <p:embeddedFont>
      <p:font typeface="Helvetica Neue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3" roundtripDataSignature="AMtx7miI9sxXJtDG30RJBC3fjltCaT3X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HelveticaNeue-regular.fntdata"/><Relationship Id="rId43" Type="http://schemas.openxmlformats.org/officeDocument/2006/relationships/slide" Target="slides/slide37.xml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rialBlack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3" Type="http://customschemas.google.com/relationships/presentationmetadata" Target="meta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f3c76fd09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af3c76fd09_0_38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dd10293e7_1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add10293e7_1_111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dd10293e7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add10293e7_1_125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dd10293e7_1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add10293e7_1_58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33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26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34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35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36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9a61bdbd2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b9a61bdbd2_0_346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39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37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40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8:notes"/>
          <p:cNvSpPr/>
          <p:nvPr>
            <p:ph idx="2" type="sldImg"/>
          </p:nvPr>
        </p:nvSpPr>
        <p:spPr>
          <a:xfrm>
            <a:off x="774700" y="685800"/>
            <a:ext cx="530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41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f3c76fd09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af3c76fd09_0_126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d10293e7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add10293e7_1_33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9a61bdbd2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b9a61bdbd2_0_259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9a61bdbd2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b9a61bdbd2_0_363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f3c76fd09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af3c76fd09_0_345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9a61bdbd2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b9a61bdbd2_0_171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9a61bdbd2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b9a61bdbd2_0_354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9a61bdbd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b9a61bdbd2_0_0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dd10293e7_1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add10293e7_1_70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9a61bdbd2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b9a61bdbd2_0_88:notes"/>
          <p:cNvSpPr/>
          <p:nvPr>
            <p:ph idx="2" type="sldImg"/>
          </p:nvPr>
        </p:nvSpPr>
        <p:spPr>
          <a:xfrm>
            <a:off x="1143346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f3c76fd09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af3c76fd09_0_3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3c76fd09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af3c76fd09_0_11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f3c76fd09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af3c76fd09_0_18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f3c76fd09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af3c76fd09_0_25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f3c76fd09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af3c76fd09_0_31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d10293e7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add10293e7_1_98:notes"/>
          <p:cNvSpPr/>
          <p:nvPr>
            <p:ph idx="2" type="sldImg"/>
          </p:nvPr>
        </p:nvSpPr>
        <p:spPr>
          <a:xfrm>
            <a:off x="774700" y="685800"/>
            <a:ext cx="5308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049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4" name="Google Shape;14;p13"/>
          <p:cNvPicPr preferRelativeResize="0"/>
          <p:nvPr/>
        </p:nvPicPr>
        <p:blipFill rotWithShape="1">
          <a:blip r:embed="rId3">
            <a:alphaModFix/>
          </a:blip>
          <a:srcRect b="22946" l="10521" r="14498" t="17753"/>
          <a:stretch/>
        </p:blipFill>
        <p:spPr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ial 2">
  <p:cSld name="Industrial 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2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7" name="Google Shape;97;p22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7647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22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2"/>
            <p:cNvPicPr preferRelativeResize="0"/>
            <p:nvPr/>
          </p:nvPicPr>
          <p:blipFill rotWithShape="1">
            <a:blip r:embed="rId4">
              <a:alphaModFix/>
            </a:blip>
            <a:srcRect b="0" l="0" r="17368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22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raestructura">
  <p:cSld name="Infraestructura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7647"/>
            </a:srgbClr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b="14698" l="46767" r="0" t="0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o">
  <p:cSld name="Agr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07278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7647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9pPr>
          </a:lstStyle>
          <a:p/>
        </p:txBody>
      </p:sp>
      <p:sp>
        <p:nvSpPr>
          <p:cNvPr id="134" name="Google Shape;134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6"/>
          <p:cNvSpPr/>
          <p:nvPr>
            <p:ph idx="2" type="pic"/>
          </p:nvPr>
        </p:nvSpPr>
        <p:spPr>
          <a:xfrm>
            <a:off x="1996901" y="854657"/>
            <a:ext cx="5145829" cy="3616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1875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Google Shape;139;p56"/>
          <p:cNvSpPr txBox="1"/>
          <p:nvPr>
            <p:ph type="title"/>
          </p:nvPr>
        </p:nvSpPr>
        <p:spPr>
          <a:xfrm>
            <a:off x="1812727" y="4556733"/>
            <a:ext cx="5518547" cy="87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56"/>
          <p:cNvSpPr txBox="1"/>
          <p:nvPr>
            <p:ph idx="1" type="body"/>
          </p:nvPr>
        </p:nvSpPr>
        <p:spPr>
          <a:xfrm>
            <a:off x="1812727" y="5435587"/>
            <a:ext cx="5518547" cy="69219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2175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2175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2175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2175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2175"/>
            </a:lvl5pPr>
            <a:lvl6pPr indent="-394335" lvl="5" marL="274320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513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41" name="Google Shape;141;p56"/>
          <p:cNvSpPr txBox="1"/>
          <p:nvPr>
            <p:ph idx="12" type="sldNum"/>
          </p:nvPr>
        </p:nvSpPr>
        <p:spPr>
          <a:xfrm>
            <a:off x="4477493" y="6135560"/>
            <a:ext cx="185442" cy="21875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8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1" name="Google Shape;151;p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9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59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0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9pPr>
          </a:lstStyle>
          <a:p/>
        </p:txBody>
      </p:sp>
      <p:sp>
        <p:nvSpPr>
          <p:cNvPr id="164" name="Google Shape;164;p60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1200"/>
            </a:lvl9pPr>
          </a:lstStyle>
          <a:p/>
        </p:txBody>
      </p:sp>
      <p:sp>
        <p:nvSpPr>
          <p:cNvPr id="166" name="Google Shape;166;p60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mación">
  <p:cSld name="Forma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2015\_MG_1747.JPG" id="18" name="Google Shape;1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20" name="Google Shape;20;p14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7647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14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14"/>
            <p:cNvPicPr preferRelativeResize="0"/>
            <p:nvPr/>
          </p:nvPicPr>
          <p:blipFill rotWithShape="1">
            <a:blip r:embed="rId4">
              <a:alphaModFix/>
            </a:blip>
            <a:srcRect b="0" l="0" r="17368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1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2400"/>
            </a:lvl1pPr>
            <a:lvl2pPr indent="-5842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2100"/>
            </a:lvl2pPr>
            <a:lvl3pPr indent="-5334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1800"/>
            </a:lvl3pPr>
            <a:lvl4pPr indent="-482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4pPr>
            <a:lvl5pPr indent="-482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5pPr>
            <a:lvl6pPr indent="-482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6pPr>
            <a:lvl7pPr indent="-482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7pPr>
            <a:lvl8pPr indent="-482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8pPr>
            <a:lvl9pPr indent="-482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1500"/>
            </a:lvl9pPr>
          </a:lstStyle>
          <a:p/>
        </p:txBody>
      </p:sp>
      <p:sp>
        <p:nvSpPr>
          <p:cNvPr id="182" name="Google Shape;182;p6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9pPr>
          </a:lstStyle>
          <a:p/>
        </p:txBody>
      </p:sp>
      <p:sp>
        <p:nvSpPr>
          <p:cNvPr id="183" name="Google Shape;183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6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750"/>
            </a:lvl9pPr>
          </a:lstStyle>
          <a:p/>
        </p:txBody>
      </p:sp>
      <p:sp>
        <p:nvSpPr>
          <p:cNvPr id="190" name="Google Shape;190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6"/>
          <p:cNvSpPr txBox="1"/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66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f3c76fd09_0_3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af3c76fd09_0_3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af3c76fd09_0_3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209" name="Google Shape;209;gaf3c76fd09_0_338"/>
          <p:cNvSpPr/>
          <p:nvPr/>
        </p:nvSpPr>
        <p:spPr>
          <a:xfrm rot="-803382">
            <a:off x="-2292164" y="-163191"/>
            <a:ext cx="11941808" cy="1608549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af3c76fd09_0_338"/>
          <p:cNvSpPr/>
          <p:nvPr/>
        </p:nvSpPr>
        <p:spPr>
          <a:xfrm rot="-358621">
            <a:off x="-1002994" y="180907"/>
            <a:ext cx="10630993" cy="13166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af3c76fd09_0_338"/>
          <p:cNvSpPr/>
          <p:nvPr/>
        </p:nvSpPr>
        <p:spPr>
          <a:xfrm>
            <a:off x="-968311" y="198126"/>
            <a:ext cx="10631100" cy="1425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2" name="Google Shape;32;p15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5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sp>
        <p:nvSpPr>
          <p:cNvPr id="39" name="Google Shape;39;p16"/>
          <p:cNvSpPr/>
          <p:nvPr/>
        </p:nvSpPr>
        <p:spPr>
          <a:xfrm rot="-803363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/>
          <p:nvPr/>
        </p:nvSpPr>
        <p:spPr>
          <a:xfrm rot="-358659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6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leo">
  <p:cSld name="Emple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grpSp>
        <p:nvGrpSpPr>
          <p:cNvPr id="46" name="Google Shape;46;p17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descr="D:\Fotos\Empleo\10 Final_22.jpg"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-10827" l="0" r="0" t="0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17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7647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1397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" name="Google Shape;50;p17"/>
            <p:cNvPicPr preferRelativeResize="0"/>
            <p:nvPr/>
          </p:nvPicPr>
          <p:blipFill rotWithShape="1">
            <a:blip r:embed="rId3">
              <a:alphaModFix/>
            </a:blip>
            <a:srcRect b="14698" l="46767" r="0" t="0"/>
            <a:stretch/>
          </p:blipFill>
          <p:spPr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rendimiento">
  <p:cSld name="Emprendimient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descr="D:\Fotos\Fondo Emprender\emprendedores\_MG_4258.jpg" id="57" name="Google Shape;5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8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7647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Skills">
  <p:cSld name="World Skill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9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66" name="Google Shape;66;p19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7647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" name="Google Shape;67;p19"/>
            <p:cNvPicPr preferRelativeResize="0"/>
            <p:nvPr/>
          </p:nvPicPr>
          <p:blipFill rotWithShape="1">
            <a:blip r:embed="rId3">
              <a:alphaModFix/>
            </a:blip>
            <a:srcRect b="14561" l="50000" r="-4532" t="14562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9"/>
            <p:cNvPicPr preferRelativeResize="0"/>
            <p:nvPr/>
          </p:nvPicPr>
          <p:blipFill rotWithShape="1">
            <a:blip r:embed="rId4">
              <a:alphaModFix/>
            </a:blip>
            <a:srcRect b="0" l="0" r="17368" t="14312"/>
            <a:stretch/>
          </p:blipFill>
          <p:spPr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ial">
  <p:cSld name="Industrial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78" name="Google Shape;78;p20"/>
          <p:cNvPicPr preferRelativeResize="0"/>
          <p:nvPr/>
        </p:nvPicPr>
        <p:blipFill rotWithShape="1">
          <a:blip r:embed="rId2">
            <a:alphaModFix/>
          </a:blip>
          <a:srcRect b="-934" l="0" r="0" t="0"/>
          <a:stretch/>
        </p:blipFill>
        <p:spPr>
          <a:xfrm>
            <a:off x="-1" y="0"/>
            <a:ext cx="9144001" cy="69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7647"/>
            </a:srgbClr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 b="14698" l="46767" r="0" t="0"/>
          <a:stretch/>
        </p:blipFill>
        <p:spPr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mación 2">
  <p:cSld name="Formación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/>
          <p:nvPr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7647"/>
            </a:srgbClr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1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3">
            <a:alphaModFix/>
          </a:blip>
          <a:srcRect b="17500" l="50000" r="-3743" t="11628"/>
          <a:stretch/>
        </p:blipFill>
        <p:spPr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5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6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5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6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6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6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hyperlink" Target="https://github.com/fily666/Proyecto_sena.gi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3265014" y="4906125"/>
            <a:ext cx="27705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Agending System WJKG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3186791" y="3699114"/>
            <a:ext cx="27705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025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FORMACION TRIMESTRE ADSI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23122" r="25540" t="0"/>
          <a:stretch/>
        </p:blipFill>
        <p:spPr>
          <a:xfrm>
            <a:off x="3298013" y="1083362"/>
            <a:ext cx="2547974" cy="23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6461813" y="2701509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5078259" y="1588978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811531" y="5283469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447" y="3967722"/>
            <a:ext cx="2780303" cy="273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Le parece más práctico realizar un agendamiento de citas online . Número de respuestas: 20 respuestas." id="290" name="Google Shape;2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500" y="4409155"/>
            <a:ext cx="2780299" cy="2366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Considera que este servicio  suple las necesidades a nivel usuarios y/o institucionales en el agendamiento de citas. . Número de respuestas: 19 respuestas." id="291" name="Google Shape;29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6838" y="1035925"/>
            <a:ext cx="3212574" cy="27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218510" y="274772"/>
            <a:ext cx="78960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s-CO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Recolecciòn de informaciòn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5" y="1235763"/>
            <a:ext cx="53149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74663" y="2140577"/>
            <a:ext cx="3393775" cy="415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f3c76fd09_0_38"/>
          <p:cNvSpPr txBox="1"/>
          <p:nvPr/>
        </p:nvSpPr>
        <p:spPr>
          <a:xfrm>
            <a:off x="261350" y="248450"/>
            <a:ext cx="7572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s-CO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  de flujo </a:t>
            </a:r>
            <a:endParaRPr b="1"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f3c76fd09_0_38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gaf3c76fd09_0_38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gaf3c76fd09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3500" y="1625861"/>
            <a:ext cx="9227500" cy="523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dd10293e7_1_111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gadd10293e7_1_111"/>
          <p:cNvSpPr txBox="1"/>
          <p:nvPr/>
        </p:nvSpPr>
        <p:spPr>
          <a:xfrm>
            <a:off x="5078259" y="1588978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gadd10293e7_1_111"/>
          <p:cNvSpPr txBox="1"/>
          <p:nvPr/>
        </p:nvSpPr>
        <p:spPr>
          <a:xfrm>
            <a:off x="-1" y="344475"/>
            <a:ext cx="85860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0" i="0" lang="es-CO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dd10293e7_1_111"/>
          <p:cNvSpPr txBox="1"/>
          <p:nvPr/>
        </p:nvSpPr>
        <p:spPr>
          <a:xfrm>
            <a:off x="498092" y="172592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Permite a los nuevos usuarios registrarse en el sistema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add10293e7_1_111"/>
          <p:cNvSpPr txBox="1"/>
          <p:nvPr/>
        </p:nvSpPr>
        <p:spPr>
          <a:xfrm>
            <a:off x="4639275" y="2713763"/>
            <a:ext cx="40551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8</a:t>
            </a: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Enviar correo notificando la asignación de citas y boletines informativos a los clientes de cada evento propuesto por la empresa.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add10293e7_1_111"/>
          <p:cNvSpPr txBox="1"/>
          <p:nvPr/>
        </p:nvSpPr>
        <p:spPr>
          <a:xfrm>
            <a:off x="4639275" y="1683630"/>
            <a:ext cx="40551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Permite crear y modificar eventos de acuerdo a los parámetros de seguridad que se ingresen en el sistema y permite el adecuado almacenamiento en los servidores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10293e7_1_111"/>
          <p:cNvSpPr txBox="1"/>
          <p:nvPr/>
        </p:nvSpPr>
        <p:spPr>
          <a:xfrm>
            <a:off x="4572000" y="3743920"/>
            <a:ext cx="40551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Genera agendamiento con Google Calendar.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10293e7_1_111"/>
          <p:cNvSpPr txBox="1"/>
          <p:nvPr/>
        </p:nvSpPr>
        <p:spPr>
          <a:xfrm>
            <a:off x="4639275" y="4774074"/>
            <a:ext cx="40551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Permite  ser visualizado desde la web y dispositivos moviles sin generar inconsistencias para el cliente.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10293e7_1_111"/>
          <p:cNvSpPr txBox="1"/>
          <p:nvPr/>
        </p:nvSpPr>
        <p:spPr>
          <a:xfrm>
            <a:off x="516163" y="2704988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2.permite  crear o eliminar citas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dd10293e7_1_111"/>
          <p:cNvSpPr txBox="1"/>
          <p:nvPr/>
        </p:nvSpPr>
        <p:spPr>
          <a:xfrm>
            <a:off x="498100" y="374392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3. Buscador de  ofertas según sea su  necesidades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add10293e7_1_111"/>
          <p:cNvSpPr txBox="1"/>
          <p:nvPr/>
        </p:nvSpPr>
        <p:spPr>
          <a:xfrm>
            <a:off x="498100" y="4782849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4.el sistema incorpora el el servicio de codigo que genera para doble autenticacion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add10293e7_1_111"/>
          <p:cNvSpPr txBox="1"/>
          <p:nvPr/>
        </p:nvSpPr>
        <p:spPr>
          <a:xfrm>
            <a:off x="498100" y="5821778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5.cuenta con un boton de ayuda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dd10293e7_1_125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gadd10293e7_1_125"/>
          <p:cNvSpPr txBox="1"/>
          <p:nvPr/>
        </p:nvSpPr>
        <p:spPr>
          <a:xfrm>
            <a:off x="4451695" y="3973500"/>
            <a:ext cx="4010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gadd10293e7_1_125"/>
          <p:cNvSpPr txBox="1"/>
          <p:nvPr/>
        </p:nvSpPr>
        <p:spPr>
          <a:xfrm>
            <a:off x="5078259" y="1588978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6" name="Google Shape;326;gadd10293e7_1_125"/>
          <p:cNvGrpSpPr/>
          <p:nvPr/>
        </p:nvGrpSpPr>
        <p:grpSpPr>
          <a:xfrm>
            <a:off x="87200" y="433300"/>
            <a:ext cx="8791066" cy="5948478"/>
            <a:chOff x="87200" y="433300"/>
            <a:chExt cx="8791066" cy="5948478"/>
          </a:xfrm>
        </p:grpSpPr>
        <p:sp>
          <p:nvSpPr>
            <p:cNvPr id="327" name="Google Shape;327;gadd10293e7_1_125"/>
            <p:cNvSpPr txBox="1"/>
            <p:nvPr/>
          </p:nvSpPr>
          <p:spPr>
            <a:xfrm>
              <a:off x="87200" y="433300"/>
              <a:ext cx="81132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26775" lIns="26775" spcFirstLastPara="1" rIns="26775" wrap="square" tIns="267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5000"/>
                <a:buNone/>
              </a:pPr>
              <a:r>
                <a:rPr lang="es-CO" sz="5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Requerimientos no funcionales</a:t>
              </a:r>
              <a:endParaRPr b="0" i="0" sz="5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add10293e7_1_125"/>
            <p:cNvSpPr txBox="1"/>
            <p:nvPr/>
          </p:nvSpPr>
          <p:spPr>
            <a:xfrm>
              <a:off x="1540566" y="5525878"/>
              <a:ext cx="7337700" cy="8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6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9" name="Google Shape;329;gadd10293e7_1_125"/>
          <p:cNvSpPr txBox="1"/>
          <p:nvPr/>
        </p:nvSpPr>
        <p:spPr>
          <a:xfrm>
            <a:off x="1811531" y="5283469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gadd10293e7_1_125"/>
          <p:cNvSpPr txBox="1"/>
          <p:nvPr/>
        </p:nvSpPr>
        <p:spPr>
          <a:xfrm>
            <a:off x="375017" y="206782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 Habilita el ingreso de los usuarios al sistema determinando las opciones de acuerdo al rol correspondiente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add10293e7_1_125"/>
          <p:cNvSpPr txBox="1"/>
          <p:nvPr/>
        </p:nvSpPr>
        <p:spPr>
          <a:xfrm>
            <a:off x="375025" y="3251101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Permite visualizar las visitas y descargar la información de la agenda de los clientes.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add10293e7_1_125"/>
          <p:cNvSpPr txBox="1"/>
          <p:nvPr/>
        </p:nvSpPr>
        <p:spPr>
          <a:xfrm>
            <a:off x="375025" y="528347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Permite la asignación de roles para el ingreso a los diferentes módulos y eliminación de usuarios.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add10293e7_1_125"/>
          <p:cNvSpPr txBox="1"/>
          <p:nvPr/>
        </p:nvSpPr>
        <p:spPr>
          <a:xfrm>
            <a:off x="375025" y="418192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Encripta información confidencial de los clientes.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add10293e7_1_125"/>
          <p:cNvSpPr txBox="1"/>
          <p:nvPr/>
        </p:nvSpPr>
        <p:spPr>
          <a:xfrm>
            <a:off x="4572000" y="3251100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6.los datos modificados en la base de datos deben ser actualizados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add10293e7_1_125"/>
          <p:cNvSpPr txBox="1"/>
          <p:nvPr/>
        </p:nvSpPr>
        <p:spPr>
          <a:xfrm>
            <a:off x="4571992" y="2067825"/>
            <a:ext cx="3889800" cy="72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chemeClr val="dk1"/>
                </a:solidFill>
              </a:rPr>
              <a:t>5.la interfaz cumple con los requerimiento de aplicabilidad del sistema seguro de proteccion de datos de  informacion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dd10293e7_1_58"/>
          <p:cNvSpPr txBox="1"/>
          <p:nvPr/>
        </p:nvSpPr>
        <p:spPr>
          <a:xfrm>
            <a:off x="87165" y="433308"/>
            <a:ext cx="2233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4763" lvl="0" marL="14287" marR="1428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add10293e7_1_58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2" name="Google Shape;342;gadd10293e7_1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3038" y="1788582"/>
            <a:ext cx="5903924" cy="34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10293e7_1_58"/>
          <p:cNvSpPr txBox="1"/>
          <p:nvPr/>
        </p:nvSpPr>
        <p:spPr>
          <a:xfrm>
            <a:off x="228094" y="3226237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738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Login</a:t>
            </a:r>
            <a:endParaRPr b="0" i="0" sz="2738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4" name="Google Shape;344;gadd10293e7_1_58"/>
          <p:cNvSpPr txBox="1"/>
          <p:nvPr/>
        </p:nvSpPr>
        <p:spPr>
          <a:xfrm>
            <a:off x="6461813" y="2701509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gadd10293e7_1_58"/>
          <p:cNvSpPr txBox="1"/>
          <p:nvPr/>
        </p:nvSpPr>
        <p:spPr>
          <a:xfrm>
            <a:off x="5078259" y="1588978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add10293e7_1_58"/>
          <p:cNvSpPr txBox="1"/>
          <p:nvPr/>
        </p:nvSpPr>
        <p:spPr>
          <a:xfrm>
            <a:off x="1540566" y="5525878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gadd10293e7_1_58"/>
          <p:cNvSpPr txBox="1"/>
          <p:nvPr/>
        </p:nvSpPr>
        <p:spPr>
          <a:xfrm>
            <a:off x="1811531" y="5283469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/>
        </p:nvSpPr>
        <p:spPr>
          <a:xfrm>
            <a:off x="87166" y="433308"/>
            <a:ext cx="2233910" cy="858776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4763" lvl="0" marL="14288" marR="1428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634525" y="1290309"/>
            <a:ext cx="387524" cy="3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171169" y="1788581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5078259" y="1588978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247" y="1788582"/>
            <a:ext cx="6690047" cy="442240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8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6991294" y="3624375"/>
            <a:ext cx="20021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37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Administrador</a:t>
            </a:r>
            <a:endParaRPr b="1" i="0" sz="1837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/>
        </p:nvSpPr>
        <p:spPr>
          <a:xfrm>
            <a:off x="87165" y="433308"/>
            <a:ext cx="2233913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4763" lvl="0" marL="14288" marR="1428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-1005835" y="1774359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6461813" y="2701509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5078259" y="1588978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1811531" y="5283469"/>
            <a:ext cx="1640363" cy="5515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0" name="Google Shape;3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494" y="2049928"/>
            <a:ext cx="7413900" cy="378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Plantilla Gestión del Proyecto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8" name="Google Shape;3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213" y="1838738"/>
            <a:ext cx="6763575" cy="430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Plantilla Gestión del Proyecto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" y="2176200"/>
            <a:ext cx="8828532" cy="32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Plantilla Gestión del Proyecto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091" y="1786829"/>
            <a:ext cx="6711411" cy="442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5644119" y="1531503"/>
            <a:ext cx="2547975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4572" lvl="0" marL="13716" marR="1371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" lvl="0" marL="13716" marR="1371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4174963" y="3399693"/>
            <a:ext cx="3420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Felipe Rincón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David Martin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Gloria Stefany bohorquez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Karen Bustamante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23122" r="25540" t="0"/>
          <a:stretch/>
        </p:blipFill>
        <p:spPr>
          <a:xfrm>
            <a:off x="1175650" y="2611187"/>
            <a:ext cx="2547974" cy="23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Plantilla Gestión del Proyecto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31" y="1851714"/>
            <a:ext cx="8800163" cy="395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Plantilla Gestión del Proyecto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78" y="1799804"/>
            <a:ext cx="8923594" cy="450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8" name="Google Shape;4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5062"/>
            <a:ext cx="9143999" cy="532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9a61bdbd2_0_346"/>
          <p:cNvSpPr txBox="1"/>
          <p:nvPr/>
        </p:nvSpPr>
        <p:spPr>
          <a:xfrm>
            <a:off x="87177" y="433303"/>
            <a:ext cx="7572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b9a61bdbd2_0_346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5" name="Google Shape;425;gb9a61bdbd2_0_346"/>
          <p:cNvSpPr txBox="1"/>
          <p:nvPr/>
        </p:nvSpPr>
        <p:spPr>
          <a:xfrm>
            <a:off x="1540566" y="5525878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6" name="Google Shape;426;gb9a61bdbd2_0_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34" y="1728101"/>
            <a:ext cx="8174881" cy="44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/>
        </p:nvSpPr>
        <p:spPr>
          <a:xfrm>
            <a:off x="549149" y="476250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 extendido 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41" y="1733550"/>
            <a:ext cx="8119125" cy="443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25" y="1677683"/>
            <a:ext cx="7337700" cy="456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/>
        </p:nvSpPr>
        <p:spPr>
          <a:xfrm>
            <a:off x="549149" y="476250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 extendido 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003" y="1747463"/>
            <a:ext cx="7572825" cy="44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/>
        </p:nvSpPr>
        <p:spPr>
          <a:xfrm>
            <a:off x="87177" y="433303"/>
            <a:ext cx="7572825" cy="8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8"/>
          <p:cNvSpPr/>
          <p:nvPr/>
        </p:nvSpPr>
        <p:spPr>
          <a:xfrm>
            <a:off x="634525" y="1290308"/>
            <a:ext cx="387563" cy="37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1540566" y="5525878"/>
            <a:ext cx="7337700" cy="856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8" name="Google Shape;4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25" y="1737569"/>
            <a:ext cx="6968909" cy="446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/>
        </p:nvSpPr>
        <p:spPr>
          <a:xfrm>
            <a:off x="87177" y="433303"/>
            <a:ext cx="7572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1428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7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Casos de uso extendido </a:t>
            </a:r>
            <a:endParaRPr b="1" i="0" sz="37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1540566" y="5525878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6" name="Google Shape;46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463" y="1730222"/>
            <a:ext cx="7337700" cy="422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f3c76fd09_0_126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s-CO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 </a:t>
            </a: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de Distribucion 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af3c76fd09_0_126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3" name="Google Shape;473;gaf3c76fd09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78" y="1283308"/>
            <a:ext cx="8004844" cy="421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dd10293e7_1_33"/>
          <p:cNvSpPr txBox="1"/>
          <p:nvPr/>
        </p:nvSpPr>
        <p:spPr>
          <a:xfrm>
            <a:off x="87197" y="433300"/>
            <a:ext cx="7087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5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add10293e7_1_33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add10293e7_1_33"/>
          <p:cNvSpPr txBox="1"/>
          <p:nvPr/>
        </p:nvSpPr>
        <p:spPr>
          <a:xfrm>
            <a:off x="743525" y="1964125"/>
            <a:ext cx="708750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software  que permite el encuentro entre emprendedores, empresarios, inversores e instituciones  que buscan lograr acuerdos para abrir oportunidades de compra o venta de servicios, productos o procesos.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9a61bdbd2_0_259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entidad - relacion 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b9a61bdbd2_0_259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gb9a61bdbd2_0_259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1" name="Google Shape;481;gb9a61bdbd2_0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384" y="1765616"/>
            <a:ext cx="6855618" cy="398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9a61bdbd2_0_363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entidad - relacion 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b9a61bdbd2_0_363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gb9a61bdbd2_0_363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9" name="Google Shape;489;gb9a61bdbd2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8" y="1858550"/>
            <a:ext cx="8542326" cy="48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f3c76fd09_0_345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s-CO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 </a:t>
            </a: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Relacional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af3c76fd09_0_345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gaf3c76fd09_0_345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gaf3c76fd09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266" y="1420752"/>
            <a:ext cx="6214847" cy="555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9a61bdbd2_0_171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b9a61bdbd2_0_171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gb9a61bdbd2_0_171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gb9a61bdbd2_0_171"/>
          <p:cNvSpPr txBox="1"/>
          <p:nvPr/>
        </p:nvSpPr>
        <p:spPr>
          <a:xfrm>
            <a:off x="3556172" y="2784310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gb9a61bdbd2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928" y="1681795"/>
            <a:ext cx="8632144" cy="493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9a61bdbd2_0_354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127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b9a61bdbd2_0_354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gb9a61bdbd2_0_354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gb9a61bdbd2_0_354"/>
          <p:cNvSpPr txBox="1"/>
          <p:nvPr/>
        </p:nvSpPr>
        <p:spPr>
          <a:xfrm>
            <a:off x="3556172" y="2784310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b9a61bdbd2_0_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75" y="1455604"/>
            <a:ext cx="8943475" cy="520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9a61bdbd2_0_0"/>
          <p:cNvSpPr txBox="1"/>
          <p:nvPr/>
        </p:nvSpPr>
        <p:spPr>
          <a:xfrm>
            <a:off x="87177" y="-49874"/>
            <a:ext cx="7572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8225" lIns="28225" spcFirstLastPara="1" rIns="28225" wrap="square" tIns="28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i="0" lang="es-CO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b9a61bdbd2_0_0"/>
          <p:cNvSpPr/>
          <p:nvPr/>
        </p:nvSpPr>
        <p:spPr>
          <a:xfrm>
            <a:off x="634525" y="945358"/>
            <a:ext cx="387600" cy="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8225" lIns="28225" spcFirstLastPara="1" rIns="28225" wrap="square" tIns="28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gb9a61bdbd2_0_0"/>
          <p:cNvSpPr txBox="1"/>
          <p:nvPr/>
        </p:nvSpPr>
        <p:spPr>
          <a:xfrm>
            <a:off x="1540566" y="5864084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gb9a61bdbd2_0_0"/>
          <p:cNvSpPr txBox="1"/>
          <p:nvPr/>
        </p:nvSpPr>
        <p:spPr>
          <a:xfrm>
            <a:off x="3556172" y="2784310"/>
            <a:ext cx="733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25" lIns="36125" spcFirstLastPara="1" rIns="36125" wrap="square" tIns="36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gb9a61bdbd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378" y="1183810"/>
            <a:ext cx="8466685" cy="475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dd10293e7_1_70"/>
          <p:cNvSpPr txBox="1"/>
          <p:nvPr/>
        </p:nvSpPr>
        <p:spPr>
          <a:xfrm>
            <a:off x="87198" y="433300"/>
            <a:ext cx="740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-CO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Repositorio</a:t>
            </a:r>
            <a:endParaRPr b="0" i="0" sz="5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add10293e7_1_70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gadd10293e7_1_70"/>
          <p:cNvSpPr txBox="1"/>
          <p:nvPr/>
        </p:nvSpPr>
        <p:spPr>
          <a:xfrm>
            <a:off x="6461813" y="2701509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gadd10293e7_1_70"/>
          <p:cNvSpPr txBox="1"/>
          <p:nvPr/>
        </p:nvSpPr>
        <p:spPr>
          <a:xfrm>
            <a:off x="5078259" y="1588978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gadd10293e7_1_70"/>
          <p:cNvSpPr txBox="1"/>
          <p:nvPr/>
        </p:nvSpPr>
        <p:spPr>
          <a:xfrm>
            <a:off x="1540566" y="5525878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gadd10293e7_1_70"/>
          <p:cNvSpPr txBox="1"/>
          <p:nvPr/>
        </p:nvSpPr>
        <p:spPr>
          <a:xfrm>
            <a:off x="1811531" y="5283469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gadd10293e7_1_70"/>
          <p:cNvSpPr/>
          <p:nvPr/>
        </p:nvSpPr>
        <p:spPr>
          <a:xfrm>
            <a:off x="304410" y="2816424"/>
            <a:ext cx="7896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repositorio será almacenado en github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https://github.com/fily666/Proyecto_sena.git</a:t>
            </a: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f3c76fd09_0_3"/>
          <p:cNvSpPr txBox="1"/>
          <p:nvPr/>
        </p:nvSpPr>
        <p:spPr>
          <a:xfrm>
            <a:off x="57950" y="93400"/>
            <a:ext cx="9144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Descripcion del problema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af3c76fd09_0_3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gaf3c76fd09_0_3"/>
          <p:cNvSpPr txBox="1"/>
          <p:nvPr/>
        </p:nvSpPr>
        <p:spPr>
          <a:xfrm>
            <a:off x="754675" y="2238275"/>
            <a:ext cx="78963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empresas </a:t>
            </a: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cuenta con un sistema que le permita controlar el cronograma de actividades a tratar en las ruedas de negocios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debido a la falta de automatización en el proceso de logística disminuyendo la oportunidad de negocio a causa de la mala asignación de citas y desperdicio de recursos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-cruzaciòn de citas con los vendedores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-no se tiene un tiempo límite para responder.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f3c76fd09_0_11"/>
          <p:cNvSpPr txBox="1"/>
          <p:nvPr/>
        </p:nvSpPr>
        <p:spPr>
          <a:xfrm>
            <a:off x="363250" y="262500"/>
            <a:ext cx="9144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af3c76fd09_0_11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gaf3c76fd09_0_11"/>
          <p:cNvSpPr/>
          <p:nvPr/>
        </p:nvSpPr>
        <p:spPr>
          <a:xfrm>
            <a:off x="1219200" y="2763925"/>
            <a:ext cx="6705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 una herramienta que facilite la gestión de citas y automatización en el proceso de agendamiento para las ruedas de negocios</a:t>
            </a: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f3c76fd09_0_18"/>
          <p:cNvSpPr txBox="1"/>
          <p:nvPr/>
        </p:nvSpPr>
        <p:spPr>
          <a:xfrm>
            <a:off x="363250" y="262500"/>
            <a:ext cx="91440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Objetivos especificos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af3c76fd09_0_18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gaf3c76fd09_0_18"/>
          <p:cNvSpPr/>
          <p:nvPr/>
        </p:nvSpPr>
        <p:spPr>
          <a:xfrm>
            <a:off x="349650" y="2133384"/>
            <a:ext cx="8444700" cy="4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interactivo que permite la gestión de citas Online.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Aplicar distintos métodos para la recolección de información para determinar la funcionalidad del sistema.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software funcional en plataformas web como dispositivos móviles.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f3c76fd09_0_25"/>
          <p:cNvSpPr txBox="1"/>
          <p:nvPr/>
        </p:nvSpPr>
        <p:spPr>
          <a:xfrm>
            <a:off x="363250" y="262500"/>
            <a:ext cx="7310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f3c76fd09_0_25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gaf3c76fd09_0_25"/>
          <p:cNvSpPr/>
          <p:nvPr/>
        </p:nvSpPr>
        <p:spPr>
          <a:xfrm>
            <a:off x="1219200" y="1946200"/>
            <a:ext cx="6705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alcance del proyecto es el desarrollo de un sistema de agendamiento de citas el cual permitirá parametrizar los eventos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Esta herramienta será de tipo Web totalmente adaptable a dispositivos móviles  .El sistema tendrá módulo de administrador  para roles y usuarios. un módulo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captura de información se realizará por medio de un formulario. El lenguaje de programación a utilizar el PHP con conectividad a base de datos MySql.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f3c76fd09_0_31"/>
          <p:cNvSpPr txBox="1"/>
          <p:nvPr/>
        </p:nvSpPr>
        <p:spPr>
          <a:xfrm>
            <a:off x="363250" y="262500"/>
            <a:ext cx="7310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b="1" lang="es-CO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af3c76fd09_0_31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gaf3c76fd09_0_31"/>
          <p:cNvSpPr/>
          <p:nvPr/>
        </p:nvSpPr>
        <p:spPr>
          <a:xfrm>
            <a:off x="510035" y="3102924"/>
            <a:ext cx="7896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 está enfocado a la implementación de tecnologías que solvente los inconvenientes de logística que presenta la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desarrollo de ruedas de negocios y agendación de citas.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dd10293e7_1_98"/>
          <p:cNvSpPr txBox="1"/>
          <p:nvPr/>
        </p:nvSpPr>
        <p:spPr>
          <a:xfrm>
            <a:off x="87200" y="433300"/>
            <a:ext cx="8097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-CO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Recoleccion de informacion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add10293e7_1_98"/>
          <p:cNvSpPr/>
          <p:nvPr/>
        </p:nvSpPr>
        <p:spPr>
          <a:xfrm>
            <a:off x="634525" y="1290308"/>
            <a:ext cx="387600" cy="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gadd10293e7_1_98"/>
          <p:cNvSpPr txBox="1"/>
          <p:nvPr/>
        </p:nvSpPr>
        <p:spPr>
          <a:xfrm>
            <a:off x="6461813" y="2701509"/>
            <a:ext cx="7337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75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gadd10293e7_1_98"/>
          <p:cNvSpPr txBox="1"/>
          <p:nvPr/>
        </p:nvSpPr>
        <p:spPr>
          <a:xfrm>
            <a:off x="5078259" y="1588978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gadd10293e7_1_98"/>
          <p:cNvSpPr txBox="1"/>
          <p:nvPr/>
        </p:nvSpPr>
        <p:spPr>
          <a:xfrm>
            <a:off x="1811531" y="5283469"/>
            <a:ext cx="1640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add10293e7_1_98"/>
          <p:cNvSpPr/>
          <p:nvPr/>
        </p:nvSpPr>
        <p:spPr>
          <a:xfrm>
            <a:off x="1247998" y="1802999"/>
            <a:ext cx="7896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recolección de información se hizo por medio de los métodos de encuestas realizadas a 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participantes de una rueda de negocios.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add10293e7_1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4541" y="3557408"/>
            <a:ext cx="4848647" cy="17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dd10293e7_1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50" y="3081451"/>
            <a:ext cx="4347049" cy="32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2014-06-25T16:18:26Z</dcterms:created>
  <dc:creator>DIANA GARZON SUAREZ</dc:creator>
</cp:coreProperties>
</file>